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74" d="100"/>
          <a:sy n="74" d="100"/>
        </p:scale>
        <p:origin x="582"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4C616B5-D3ED-49F5-8397-97476D52DC69}" type="datetimeFigureOut">
              <a:rPr lang="it-IT" smtClean="0"/>
              <a:t>26/10/2016</a:t>
            </a:fld>
            <a:endParaRPr lang="it-IT"/>
          </a:p>
        </p:txBody>
      </p:sp>
      <p:sp>
        <p:nvSpPr>
          <p:cNvPr id="5" name="Footer Placeholder 4"/>
          <p:cNvSpPr>
            <a:spLocks noGrp="1"/>
          </p:cNvSpPr>
          <p:nvPr>
            <p:ph type="ftr" sz="quarter" idx="11"/>
          </p:nvPr>
        </p:nvSpPr>
        <p:spPr>
          <a:xfrm>
            <a:off x="1371600" y="4323845"/>
            <a:ext cx="6400800" cy="365125"/>
          </a:xfrm>
        </p:spPr>
        <p:txBody>
          <a:bodyPr/>
          <a:lstStyle/>
          <a:p>
            <a:endParaRPr lang="it-IT"/>
          </a:p>
        </p:txBody>
      </p:sp>
      <p:sp>
        <p:nvSpPr>
          <p:cNvPr id="6" name="Slide Number Placeholder 5"/>
          <p:cNvSpPr>
            <a:spLocks noGrp="1"/>
          </p:cNvSpPr>
          <p:nvPr>
            <p:ph type="sldNum" sz="quarter" idx="12"/>
          </p:nvPr>
        </p:nvSpPr>
        <p:spPr>
          <a:xfrm>
            <a:off x="8077200" y="1430866"/>
            <a:ext cx="2743200" cy="365125"/>
          </a:xfrm>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384983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4C616B5-D3ED-49F5-8397-97476D52DC69}" type="datetimeFigureOut">
              <a:rPr lang="it-IT" smtClean="0"/>
              <a:t>26/10/2016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1030857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4C616B5-D3ED-49F5-8397-97476D52DC69}" type="datetimeFigureOut">
              <a:rPr lang="it-IT" smtClean="0"/>
              <a:t>26/10/2016</a:t>
            </a:fld>
            <a:endParaRPr lang="it-IT"/>
          </a:p>
        </p:txBody>
      </p:sp>
      <p:sp>
        <p:nvSpPr>
          <p:cNvPr id="6" name="Footer Placeholder 5"/>
          <p:cNvSpPr>
            <a:spLocks noGrp="1"/>
          </p:cNvSpPr>
          <p:nvPr>
            <p:ph type="ftr" sz="quarter" idx="11"/>
          </p:nvPr>
        </p:nvSpPr>
        <p:spPr>
          <a:xfrm>
            <a:off x="685800" y="379941"/>
            <a:ext cx="6991492" cy="365125"/>
          </a:xfrm>
        </p:spPr>
        <p:txBody>
          <a:bodyPr/>
          <a:lstStyle/>
          <a:p>
            <a:endParaRPr lang="it-IT"/>
          </a:p>
        </p:txBody>
      </p:sp>
      <p:sp>
        <p:nvSpPr>
          <p:cNvPr id="7" name="Slide Number Placeholder 6"/>
          <p:cNvSpPr>
            <a:spLocks noGrp="1"/>
          </p:cNvSpPr>
          <p:nvPr>
            <p:ph type="sldNum" sz="quarter" idx="12"/>
          </p:nvPr>
        </p:nvSpPr>
        <p:spPr>
          <a:xfrm>
            <a:off x="10862452" y="381000"/>
            <a:ext cx="643748" cy="365125"/>
          </a:xfrm>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671963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4C616B5-D3ED-49F5-8397-97476D52DC69}" type="datetimeFigureOut">
              <a:rPr lang="it-IT" smtClean="0"/>
              <a:t>26/10/2016</a:t>
            </a:fld>
            <a:endParaRPr lang="it-IT"/>
          </a:p>
        </p:txBody>
      </p:sp>
      <p:sp>
        <p:nvSpPr>
          <p:cNvPr id="6" name="Footer Placeholder 5"/>
          <p:cNvSpPr>
            <a:spLocks noGrp="1"/>
          </p:cNvSpPr>
          <p:nvPr>
            <p:ph type="ftr" sz="quarter" idx="11"/>
          </p:nvPr>
        </p:nvSpPr>
        <p:spPr>
          <a:xfrm>
            <a:off x="685800" y="379941"/>
            <a:ext cx="6991492" cy="365125"/>
          </a:xfrm>
        </p:spPr>
        <p:txBody>
          <a:bodyPr/>
          <a:lstStyle/>
          <a:p>
            <a:endParaRPr lang="it-IT"/>
          </a:p>
        </p:txBody>
      </p:sp>
      <p:sp>
        <p:nvSpPr>
          <p:cNvPr id="7" name="Slide Number Placeholder 6"/>
          <p:cNvSpPr>
            <a:spLocks noGrp="1"/>
          </p:cNvSpPr>
          <p:nvPr>
            <p:ph type="sldNum" sz="quarter" idx="12"/>
          </p:nvPr>
        </p:nvSpPr>
        <p:spPr>
          <a:xfrm>
            <a:off x="10862452" y="381000"/>
            <a:ext cx="643748" cy="365125"/>
          </a:xfrm>
        </p:spPr>
        <p:txBody>
          <a:bodyPr/>
          <a:lstStyle/>
          <a:p>
            <a:fld id="{985837C2-9F00-442F-B141-AFE0C73031BA}" type="slidenum">
              <a:rPr lang="it-IT" smtClean="0"/>
              <a:t>‹N›</a:t>
            </a:fld>
            <a:endParaRPr lang="it-IT"/>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14662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4C616B5-D3ED-49F5-8397-97476D52DC69}" type="datetimeFigureOut">
              <a:rPr lang="it-IT" smtClean="0"/>
              <a:t>26/10/2016</a:t>
            </a:fld>
            <a:endParaRPr lang="it-IT"/>
          </a:p>
        </p:txBody>
      </p:sp>
      <p:sp>
        <p:nvSpPr>
          <p:cNvPr id="6" name="Footer Placeholder 5"/>
          <p:cNvSpPr>
            <a:spLocks noGrp="1"/>
          </p:cNvSpPr>
          <p:nvPr>
            <p:ph type="ftr" sz="quarter" idx="11"/>
          </p:nvPr>
        </p:nvSpPr>
        <p:spPr>
          <a:xfrm>
            <a:off x="685800" y="378883"/>
            <a:ext cx="6991492" cy="365125"/>
          </a:xfrm>
        </p:spPr>
        <p:txBody>
          <a:bodyPr/>
          <a:lstStyle/>
          <a:p>
            <a:endParaRPr lang="it-IT"/>
          </a:p>
        </p:txBody>
      </p:sp>
      <p:sp>
        <p:nvSpPr>
          <p:cNvPr id="7" name="Slide Number Placeholder 6"/>
          <p:cNvSpPr>
            <a:spLocks noGrp="1"/>
          </p:cNvSpPr>
          <p:nvPr>
            <p:ph type="sldNum" sz="quarter" idx="12"/>
          </p:nvPr>
        </p:nvSpPr>
        <p:spPr>
          <a:xfrm>
            <a:off x="10862452" y="381000"/>
            <a:ext cx="643748" cy="365125"/>
          </a:xfrm>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826384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F4C616B5-D3ED-49F5-8397-97476D52DC69}" type="datetimeFigureOut">
              <a:rPr lang="it-IT" smtClean="0"/>
              <a:t>26/10/2016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4198620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F4C616B5-D3ED-49F5-8397-97476D52DC69}" type="datetimeFigureOut">
              <a:rPr lang="it-IT" smtClean="0"/>
              <a:t>26/10/2016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2321493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4C616B5-D3ED-49F5-8397-97476D52DC69}" type="datetimeFigureOut">
              <a:rPr lang="it-IT" smtClean="0"/>
              <a:t>26/10/2016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1454036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4C616B5-D3ED-49F5-8397-97476D52DC69}" type="datetimeFigureOut">
              <a:rPr lang="it-IT" smtClean="0"/>
              <a:t>26/10/2016</a:t>
            </a:fld>
            <a:endParaRPr lang="it-IT"/>
          </a:p>
        </p:txBody>
      </p:sp>
      <p:sp>
        <p:nvSpPr>
          <p:cNvPr id="5" name="Footer Placeholder 4"/>
          <p:cNvSpPr>
            <a:spLocks noGrp="1"/>
          </p:cNvSpPr>
          <p:nvPr>
            <p:ph type="ftr" sz="quarter" idx="11"/>
          </p:nvPr>
        </p:nvSpPr>
        <p:spPr>
          <a:xfrm>
            <a:off x="685800" y="381000"/>
            <a:ext cx="6991492" cy="365125"/>
          </a:xfrm>
        </p:spPr>
        <p:txBody>
          <a:bodyPr/>
          <a:lstStyle/>
          <a:p>
            <a:endParaRPr lang="it-IT"/>
          </a:p>
        </p:txBody>
      </p:sp>
      <p:sp>
        <p:nvSpPr>
          <p:cNvPr id="6" name="Slide Number Placeholder 5"/>
          <p:cNvSpPr>
            <a:spLocks noGrp="1"/>
          </p:cNvSpPr>
          <p:nvPr>
            <p:ph type="sldNum" sz="quarter" idx="12"/>
          </p:nvPr>
        </p:nvSpPr>
        <p:spPr>
          <a:xfrm>
            <a:off x="10862452" y="381000"/>
            <a:ext cx="643748" cy="365125"/>
          </a:xfrm>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3128317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4C616B5-D3ED-49F5-8397-97476D52DC69}" type="datetimeFigureOut">
              <a:rPr lang="it-IT" smtClean="0"/>
              <a:t>26/10/2016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2535870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4C616B5-D3ED-49F5-8397-97476D52DC69}" type="datetimeFigureOut">
              <a:rPr lang="it-IT" smtClean="0"/>
              <a:t>26/10/2016</a:t>
            </a:fld>
            <a:endParaRPr lang="it-IT"/>
          </a:p>
        </p:txBody>
      </p:sp>
      <p:sp>
        <p:nvSpPr>
          <p:cNvPr id="5" name="Footer Placeholder 4"/>
          <p:cNvSpPr>
            <a:spLocks noGrp="1"/>
          </p:cNvSpPr>
          <p:nvPr>
            <p:ph type="ftr" sz="quarter" idx="11"/>
          </p:nvPr>
        </p:nvSpPr>
        <p:spPr>
          <a:xfrm>
            <a:off x="685800" y="381001"/>
            <a:ext cx="6991492" cy="364065"/>
          </a:xfrm>
        </p:spPr>
        <p:txBody>
          <a:bodyPr/>
          <a:lstStyle/>
          <a:p>
            <a:endParaRPr lang="it-IT"/>
          </a:p>
        </p:txBody>
      </p:sp>
      <p:sp>
        <p:nvSpPr>
          <p:cNvPr id="6" name="Slide Number Placeholder 5"/>
          <p:cNvSpPr>
            <a:spLocks noGrp="1"/>
          </p:cNvSpPr>
          <p:nvPr>
            <p:ph type="sldNum" sz="quarter" idx="12"/>
          </p:nvPr>
        </p:nvSpPr>
        <p:spPr>
          <a:xfrm>
            <a:off x="10862452" y="381000"/>
            <a:ext cx="643748" cy="365125"/>
          </a:xfrm>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2100582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F4C616B5-D3ED-49F5-8397-97476D52DC69}" type="datetimeFigureOut">
              <a:rPr lang="it-IT" smtClean="0"/>
              <a:t>26/10/2016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2685500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5800" y="3132666"/>
            <a:ext cx="5311775" cy="308601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172200" y="3132666"/>
            <a:ext cx="5334000" cy="308601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F4C616B5-D3ED-49F5-8397-97476D52DC69}" type="datetimeFigureOut">
              <a:rPr lang="it-IT" smtClean="0"/>
              <a:t>26/10/2016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1138188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F4C616B5-D3ED-49F5-8397-97476D52DC69}" type="datetimeFigureOut">
              <a:rPr lang="it-IT" smtClean="0"/>
              <a:t>26/10/2016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1788366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616B5-D3ED-49F5-8397-97476D52DC69}" type="datetimeFigureOut">
              <a:rPr lang="it-IT" smtClean="0"/>
              <a:t>26/10/2016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3009997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4C616B5-D3ED-49F5-8397-97476D52DC69}" type="datetimeFigureOut">
              <a:rPr lang="it-IT" smtClean="0"/>
              <a:t>26/10/2016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4116191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4C616B5-D3ED-49F5-8397-97476D52DC69}" type="datetimeFigureOut">
              <a:rPr lang="it-IT" smtClean="0"/>
              <a:t>26/10/2016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85837C2-9F00-442F-B141-AFE0C73031BA}" type="slidenum">
              <a:rPr lang="it-IT" smtClean="0"/>
              <a:t>‹N›</a:t>
            </a:fld>
            <a:endParaRPr lang="it-IT"/>
          </a:p>
        </p:txBody>
      </p:sp>
    </p:spTree>
    <p:extLst>
      <p:ext uri="{BB962C8B-B14F-4D97-AF65-F5344CB8AC3E}">
        <p14:creationId xmlns:p14="http://schemas.microsoft.com/office/powerpoint/2010/main" val="351598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4C616B5-D3ED-49F5-8397-97476D52DC69}" type="datetimeFigureOut">
              <a:rPr lang="it-IT" smtClean="0"/>
              <a:t>26/10/2016</a:t>
            </a:fld>
            <a:endParaRPr lang="it-IT"/>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85837C2-9F00-442F-B141-AFE0C73031BA}" type="slidenum">
              <a:rPr lang="it-IT" smtClean="0"/>
              <a:t>‹N›</a:t>
            </a:fld>
            <a:endParaRPr lang="it-IT"/>
          </a:p>
        </p:txBody>
      </p:sp>
    </p:spTree>
    <p:extLst>
      <p:ext uri="{BB962C8B-B14F-4D97-AF65-F5344CB8AC3E}">
        <p14:creationId xmlns:p14="http://schemas.microsoft.com/office/powerpoint/2010/main" val="419284974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2"/>
            <a:ext cx="9144000" cy="3333727"/>
          </a:xfrm>
        </p:spPr>
        <p:txBody>
          <a:bodyPr/>
          <a:lstStyle/>
          <a:p>
            <a:r>
              <a:rPr lang="it-IT" dirty="0" smtClean="0"/>
              <a:t>Lettera di un padre al figlio….</a:t>
            </a:r>
            <a:endParaRPr lang="it-IT" dirty="0"/>
          </a:p>
        </p:txBody>
      </p:sp>
    </p:spTree>
    <p:extLst>
      <p:ext uri="{BB962C8B-B14F-4D97-AF65-F5344CB8AC3E}">
        <p14:creationId xmlns:p14="http://schemas.microsoft.com/office/powerpoint/2010/main" val="105953531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936384" y="2485622"/>
            <a:ext cx="6915955" cy="1384995"/>
          </a:xfrm>
          <a:prstGeom prst="rect">
            <a:avLst/>
          </a:prstGeom>
          <a:noFill/>
        </p:spPr>
        <p:txBody>
          <a:bodyPr wrap="square" rtlCol="0">
            <a:spAutoFit/>
          </a:bodyPr>
          <a:lstStyle/>
          <a:p>
            <a:pPr algn="ctr"/>
            <a:r>
              <a:rPr lang="it-IT" sz="2800" dirty="0" smtClean="0"/>
              <a:t>Quando ad un certo punto non riesco a ricordare o perdo il filo del discorso…..</a:t>
            </a:r>
            <a:endParaRPr lang="it-IT" sz="2800" dirty="0"/>
          </a:p>
        </p:txBody>
      </p:sp>
    </p:spTree>
    <p:extLst>
      <p:ext uri="{BB962C8B-B14F-4D97-AF65-F5344CB8AC3E}">
        <p14:creationId xmlns:p14="http://schemas.microsoft.com/office/powerpoint/2010/main" val="298864168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459864" y="1622738"/>
            <a:ext cx="6993229" cy="3970318"/>
          </a:xfrm>
          <a:prstGeom prst="rect">
            <a:avLst/>
          </a:prstGeom>
          <a:noFill/>
        </p:spPr>
        <p:txBody>
          <a:bodyPr wrap="square" rtlCol="0">
            <a:spAutoFit/>
          </a:bodyPr>
          <a:lstStyle/>
          <a:p>
            <a:pPr algn="ctr"/>
            <a:r>
              <a:rPr lang="it-IT" sz="3600" dirty="0" smtClean="0"/>
              <a:t>…dammi il tempo necessario per ricordare e, se non ci riesco, non ti innervosire: la cosa più importante non è quello che dico ma il mio bisogno di essere con te ed averti li che mi ascolti</a:t>
            </a:r>
            <a:endParaRPr lang="it-IT" sz="3600" dirty="0"/>
          </a:p>
        </p:txBody>
      </p:sp>
    </p:spTree>
    <p:extLst>
      <p:ext uri="{BB962C8B-B14F-4D97-AF65-F5344CB8AC3E}">
        <p14:creationId xmlns:p14="http://schemas.microsoft.com/office/powerpoint/2010/main" val="41383972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76530" y="2292440"/>
            <a:ext cx="8873544" cy="1384995"/>
          </a:xfrm>
          <a:prstGeom prst="rect">
            <a:avLst/>
          </a:prstGeom>
          <a:noFill/>
        </p:spPr>
        <p:txBody>
          <a:bodyPr wrap="square" rtlCol="0">
            <a:spAutoFit/>
          </a:bodyPr>
          <a:lstStyle/>
          <a:p>
            <a:pPr algn="ctr"/>
            <a:r>
              <a:rPr lang="it-IT" sz="2800" dirty="0" smtClean="0"/>
              <a:t>Quando le mie gambe stanche non mi consentono di tenere il tuo passo non trattarmi come fossi un peso…</a:t>
            </a:r>
            <a:endParaRPr lang="it-IT" sz="2800" dirty="0"/>
          </a:p>
        </p:txBody>
      </p:sp>
    </p:spTree>
    <p:extLst>
      <p:ext uri="{BB962C8B-B14F-4D97-AF65-F5344CB8AC3E}">
        <p14:creationId xmlns:p14="http://schemas.microsoft.com/office/powerpoint/2010/main" val="255756117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609860" y="2356835"/>
            <a:ext cx="9015211" cy="1754326"/>
          </a:xfrm>
          <a:prstGeom prst="rect">
            <a:avLst/>
          </a:prstGeom>
          <a:noFill/>
        </p:spPr>
        <p:txBody>
          <a:bodyPr wrap="square" rtlCol="0">
            <a:spAutoFit/>
          </a:bodyPr>
          <a:lstStyle/>
          <a:p>
            <a:pPr algn="ctr"/>
            <a:r>
              <a:rPr lang="it-IT" sz="3600" dirty="0" smtClean="0"/>
              <a:t>Vieni verso di me con le tue mani forti come io feci con te quando muovevi i tuoi primi passi.</a:t>
            </a:r>
            <a:endParaRPr lang="it-IT" sz="3600" dirty="0"/>
          </a:p>
        </p:txBody>
      </p:sp>
    </p:spTree>
    <p:extLst>
      <p:ext uri="{BB962C8B-B14F-4D97-AF65-F5344CB8AC3E}">
        <p14:creationId xmlns:p14="http://schemas.microsoft.com/office/powerpoint/2010/main" val="15309082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63651" y="2343951"/>
            <a:ext cx="8075054" cy="1384995"/>
          </a:xfrm>
          <a:prstGeom prst="rect">
            <a:avLst/>
          </a:prstGeom>
          <a:noFill/>
        </p:spPr>
        <p:txBody>
          <a:bodyPr wrap="square" rtlCol="0">
            <a:spAutoFit/>
          </a:bodyPr>
          <a:lstStyle/>
          <a:p>
            <a:pPr algn="ctr"/>
            <a:r>
              <a:rPr lang="it-IT" sz="2800" dirty="0" smtClean="0"/>
              <a:t>Quando dico che vorrei essere morto….non arrabbiarti, un giorno comprenderai che cosa mi spinge a dirlo.</a:t>
            </a:r>
            <a:endParaRPr lang="it-IT" sz="2800" dirty="0"/>
          </a:p>
        </p:txBody>
      </p:sp>
    </p:spTree>
    <p:extLst>
      <p:ext uri="{BB962C8B-B14F-4D97-AF65-F5344CB8AC3E}">
        <p14:creationId xmlns:p14="http://schemas.microsoft.com/office/powerpoint/2010/main" val="981081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421227" y="2524259"/>
            <a:ext cx="7997779" cy="1200329"/>
          </a:xfrm>
          <a:prstGeom prst="rect">
            <a:avLst/>
          </a:prstGeom>
          <a:noFill/>
        </p:spPr>
        <p:txBody>
          <a:bodyPr wrap="square" rtlCol="0">
            <a:spAutoFit/>
          </a:bodyPr>
          <a:lstStyle/>
          <a:p>
            <a:pPr algn="ctr"/>
            <a:r>
              <a:rPr lang="it-IT" sz="3600" dirty="0" smtClean="0"/>
              <a:t>Cerca di capire che alla mia età non si vive, si sopravvive.</a:t>
            </a:r>
            <a:endParaRPr lang="it-IT" sz="3600" dirty="0"/>
          </a:p>
        </p:txBody>
      </p:sp>
    </p:spTree>
    <p:extLst>
      <p:ext uri="{BB962C8B-B14F-4D97-AF65-F5344CB8AC3E}">
        <p14:creationId xmlns:p14="http://schemas.microsoft.com/office/powerpoint/2010/main" val="137650743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43954" y="2086377"/>
            <a:ext cx="7727325" cy="3108543"/>
          </a:xfrm>
          <a:prstGeom prst="rect">
            <a:avLst/>
          </a:prstGeom>
          <a:noFill/>
        </p:spPr>
        <p:txBody>
          <a:bodyPr wrap="square" rtlCol="0">
            <a:spAutoFit/>
          </a:bodyPr>
          <a:lstStyle/>
          <a:p>
            <a:pPr algn="ctr"/>
            <a:r>
              <a:rPr lang="it-IT" sz="2800" dirty="0" smtClean="0"/>
              <a:t>Un giorno scoprirai che nonostante i miei errori ho sempre voluto il meglio per te e che ho tentato di spianarti la strada. Dammi un po’ del tuo tempo, della tua pazienza, dammi una spalla su cui proteggere la testa allo stesso modo in cui io l’ho fatto per te.</a:t>
            </a:r>
            <a:endParaRPr lang="it-IT" sz="2800" dirty="0"/>
          </a:p>
        </p:txBody>
      </p:sp>
    </p:spTree>
    <p:extLst>
      <p:ext uri="{BB962C8B-B14F-4D97-AF65-F5344CB8AC3E}">
        <p14:creationId xmlns:p14="http://schemas.microsoft.com/office/powerpoint/2010/main" val="1120090926"/>
      </p:ext>
    </p:extLst>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601532" y="2150771"/>
            <a:ext cx="8242479" cy="2862322"/>
          </a:xfrm>
          <a:prstGeom prst="rect">
            <a:avLst/>
          </a:prstGeom>
          <a:noFill/>
        </p:spPr>
        <p:txBody>
          <a:bodyPr wrap="square" rtlCol="0">
            <a:spAutoFit/>
          </a:bodyPr>
          <a:lstStyle/>
          <a:p>
            <a:r>
              <a:rPr lang="it-IT" sz="3600" dirty="0" smtClean="0"/>
              <a:t>Aiutami a camminare, a finire i miei giorni con amore e pazienza...in cambio io ti darò un sorriso e l’immenso amore che ho sempre avuto per te.</a:t>
            </a:r>
            <a:endParaRPr lang="it-IT" sz="3600" dirty="0"/>
          </a:p>
        </p:txBody>
      </p:sp>
    </p:spTree>
    <p:extLst>
      <p:ext uri="{BB962C8B-B14F-4D97-AF65-F5344CB8AC3E}">
        <p14:creationId xmlns:p14="http://schemas.microsoft.com/office/powerpoint/2010/main" val="2345361314"/>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14399" y="2949262"/>
            <a:ext cx="10612192" cy="830997"/>
          </a:xfrm>
          <a:prstGeom prst="rect">
            <a:avLst/>
          </a:prstGeom>
          <a:noFill/>
        </p:spPr>
        <p:txBody>
          <a:bodyPr wrap="square" rtlCol="0">
            <a:spAutoFit/>
          </a:bodyPr>
          <a:lstStyle/>
          <a:p>
            <a:pPr algn="ctr"/>
            <a:r>
              <a:rPr lang="it-IT" sz="4800" dirty="0" smtClean="0"/>
              <a:t>TI AMO FIGLIO MIO</a:t>
            </a:r>
            <a:endParaRPr lang="it-IT" sz="4800" dirty="0"/>
          </a:p>
        </p:txBody>
      </p:sp>
    </p:spTree>
    <p:extLst>
      <p:ext uri="{BB962C8B-B14F-4D97-AF65-F5344CB8AC3E}">
        <p14:creationId xmlns:p14="http://schemas.microsoft.com/office/powerpoint/2010/main" val="12996695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039415" y="2562896"/>
            <a:ext cx="6800044" cy="1384995"/>
          </a:xfrm>
          <a:prstGeom prst="rect">
            <a:avLst/>
          </a:prstGeom>
          <a:noFill/>
        </p:spPr>
        <p:txBody>
          <a:bodyPr wrap="square" rtlCol="0">
            <a:spAutoFit/>
          </a:bodyPr>
          <a:lstStyle/>
          <a:p>
            <a:pPr algn="ctr"/>
            <a:r>
              <a:rPr lang="it-IT" sz="2800" dirty="0" smtClean="0"/>
              <a:t>Se un giorno mi vedrai vecchio: se mi sporco quando mangio e non riesco a vestirmi……</a:t>
            </a:r>
            <a:endParaRPr lang="it-IT" sz="2800" dirty="0"/>
          </a:p>
        </p:txBody>
      </p:sp>
    </p:spTree>
    <p:extLst>
      <p:ext uri="{BB962C8B-B14F-4D97-AF65-F5344CB8AC3E}">
        <p14:creationId xmlns:p14="http://schemas.microsoft.com/office/powerpoint/2010/main" val="151994275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691685" y="2434107"/>
            <a:ext cx="7147775" cy="1754326"/>
          </a:xfrm>
          <a:prstGeom prst="rect">
            <a:avLst/>
          </a:prstGeom>
          <a:noFill/>
        </p:spPr>
        <p:txBody>
          <a:bodyPr wrap="square" rtlCol="0">
            <a:spAutoFit/>
          </a:bodyPr>
          <a:lstStyle/>
          <a:p>
            <a:pPr algn="ctr"/>
            <a:r>
              <a:rPr lang="it-IT" sz="3600" dirty="0" smtClean="0"/>
              <a:t>Abbi pazienza, ricorda il tempo che ho trascorso ad insegnartelo.</a:t>
            </a:r>
            <a:endParaRPr lang="it-IT" sz="3600" dirty="0"/>
          </a:p>
        </p:txBody>
      </p:sp>
    </p:spTree>
    <p:extLst>
      <p:ext uri="{BB962C8B-B14F-4D97-AF65-F5344CB8AC3E}">
        <p14:creationId xmlns:p14="http://schemas.microsoft.com/office/powerpoint/2010/main" val="80271502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644721" y="2614411"/>
            <a:ext cx="5885645" cy="1384995"/>
          </a:xfrm>
          <a:prstGeom prst="rect">
            <a:avLst/>
          </a:prstGeom>
          <a:noFill/>
        </p:spPr>
        <p:txBody>
          <a:bodyPr wrap="square" rtlCol="0">
            <a:spAutoFit/>
          </a:bodyPr>
          <a:lstStyle/>
          <a:p>
            <a:pPr algn="ctr"/>
            <a:r>
              <a:rPr lang="it-IT" sz="2800" dirty="0" smtClean="0"/>
              <a:t>Se quando parlo con te ripeto sempre le stesse cose, non mi interrompere…</a:t>
            </a:r>
            <a:endParaRPr lang="it-IT" sz="2800" dirty="0"/>
          </a:p>
        </p:txBody>
      </p:sp>
    </p:spTree>
    <p:extLst>
      <p:ext uri="{BB962C8B-B14F-4D97-AF65-F5344CB8AC3E}">
        <p14:creationId xmlns:p14="http://schemas.microsoft.com/office/powerpoint/2010/main" val="50004645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541688" y="2202287"/>
            <a:ext cx="5370491" cy="2939596"/>
          </a:xfrm>
          <a:prstGeom prst="rect">
            <a:avLst/>
          </a:prstGeom>
          <a:noFill/>
        </p:spPr>
        <p:txBody>
          <a:bodyPr wrap="square" rtlCol="0">
            <a:spAutoFit/>
          </a:bodyPr>
          <a:lstStyle/>
          <a:p>
            <a:pPr algn="ctr"/>
            <a:r>
              <a:rPr lang="it-IT" sz="3600" dirty="0" smtClean="0"/>
              <a:t>Ascoltami, quando eri piccolo dovevo raccontarti ogni sera la stessa storia finché non ti addormentavi</a:t>
            </a:r>
            <a:endParaRPr lang="it-IT" sz="3600" dirty="0"/>
          </a:p>
        </p:txBody>
      </p:sp>
    </p:spTree>
    <p:extLst>
      <p:ext uri="{BB962C8B-B14F-4D97-AF65-F5344CB8AC3E}">
        <p14:creationId xmlns:p14="http://schemas.microsoft.com/office/powerpoint/2010/main" val="3461340190"/>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387144" y="2459864"/>
            <a:ext cx="6053072" cy="1384995"/>
          </a:xfrm>
          <a:prstGeom prst="rect">
            <a:avLst/>
          </a:prstGeom>
          <a:noFill/>
        </p:spPr>
        <p:txBody>
          <a:bodyPr wrap="square" rtlCol="0">
            <a:spAutoFit/>
          </a:bodyPr>
          <a:lstStyle/>
          <a:p>
            <a:pPr algn="ctr"/>
            <a:r>
              <a:rPr lang="it-IT" sz="2800" dirty="0" smtClean="0"/>
              <a:t>Quando non voglio lavarmi non biasimarmi e non farmi vergognare….</a:t>
            </a:r>
            <a:endParaRPr lang="it-IT" sz="2800" dirty="0"/>
          </a:p>
        </p:txBody>
      </p:sp>
    </p:spTree>
    <p:extLst>
      <p:ext uri="{BB962C8B-B14F-4D97-AF65-F5344CB8AC3E}">
        <p14:creationId xmlns:p14="http://schemas.microsoft.com/office/powerpoint/2010/main" val="272067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768957" y="2099255"/>
            <a:ext cx="6632619" cy="2308324"/>
          </a:xfrm>
          <a:prstGeom prst="rect">
            <a:avLst/>
          </a:prstGeom>
          <a:noFill/>
        </p:spPr>
        <p:txBody>
          <a:bodyPr wrap="square" rtlCol="0">
            <a:spAutoFit/>
          </a:bodyPr>
          <a:lstStyle/>
          <a:p>
            <a:pPr algn="ctr"/>
            <a:r>
              <a:rPr lang="it-IT" sz="3600" dirty="0" smtClean="0"/>
              <a:t>Ricordati quando dovevo correrti dietro inventando delle scuse perché non volevi fare il bagno.</a:t>
            </a:r>
            <a:endParaRPr lang="it-IT" sz="3600" dirty="0"/>
          </a:p>
        </p:txBody>
      </p:sp>
    </p:spTree>
    <p:extLst>
      <p:ext uri="{BB962C8B-B14F-4D97-AF65-F5344CB8AC3E}">
        <p14:creationId xmlns:p14="http://schemas.microsoft.com/office/powerpoint/2010/main" val="331519765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400023" y="2099256"/>
            <a:ext cx="6027312" cy="2246769"/>
          </a:xfrm>
          <a:prstGeom prst="rect">
            <a:avLst/>
          </a:prstGeom>
          <a:noFill/>
        </p:spPr>
        <p:txBody>
          <a:bodyPr wrap="square" rtlCol="0">
            <a:spAutoFit/>
          </a:bodyPr>
          <a:lstStyle/>
          <a:p>
            <a:pPr algn="ctr"/>
            <a:r>
              <a:rPr lang="it-IT" sz="2800" dirty="0" smtClean="0"/>
              <a:t>Quando vedi la mia ignoranza per le nuove tecnologie, dammi il tempo necessario e non guardarmi con quel sorriso ironico…</a:t>
            </a:r>
            <a:endParaRPr lang="it-IT" sz="2800" dirty="0"/>
          </a:p>
        </p:txBody>
      </p:sp>
    </p:spTree>
    <p:extLst>
      <p:ext uri="{BB962C8B-B14F-4D97-AF65-F5344CB8AC3E}">
        <p14:creationId xmlns:p14="http://schemas.microsoft.com/office/powerpoint/2010/main" val="6842488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65173" y="2524257"/>
            <a:ext cx="7070501" cy="1200329"/>
          </a:xfrm>
          <a:prstGeom prst="rect">
            <a:avLst/>
          </a:prstGeom>
          <a:noFill/>
        </p:spPr>
        <p:txBody>
          <a:bodyPr wrap="square" rtlCol="0">
            <a:spAutoFit/>
          </a:bodyPr>
          <a:lstStyle/>
          <a:p>
            <a:pPr algn="ctr"/>
            <a:r>
              <a:rPr lang="it-IT" sz="3600" dirty="0" smtClean="0"/>
              <a:t>Ho avuto tutta la pazienza per insegnarti l’</a:t>
            </a:r>
            <a:r>
              <a:rPr lang="it-IT" sz="3600" dirty="0" err="1" smtClean="0"/>
              <a:t>abc</a:t>
            </a:r>
            <a:endParaRPr lang="it-IT" sz="3600" dirty="0"/>
          </a:p>
        </p:txBody>
      </p:sp>
    </p:spTree>
    <p:extLst>
      <p:ext uri="{BB962C8B-B14F-4D97-AF65-F5344CB8AC3E}">
        <p14:creationId xmlns:p14="http://schemas.microsoft.com/office/powerpoint/2010/main" val="389007990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theme/theme1.xml><?xml version="1.0" encoding="utf-8"?>
<a:theme xmlns:a="http://schemas.openxmlformats.org/drawingml/2006/main" name="Scia di vapore">
  <a:themeElements>
    <a:clrScheme name="Scia di vapore">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Scia di vapore">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cia di vapore">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TM04033937[[fn=Scia di vapore]]</Template>
  <TotalTime>54</TotalTime>
  <Words>346</Words>
  <Application>Microsoft Office PowerPoint</Application>
  <PresentationFormat>Widescreen</PresentationFormat>
  <Paragraphs>18</Paragraphs>
  <Slides>18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18</vt:i4>
      </vt:variant>
    </vt:vector>
  </HeadingPairs>
  <TitlesOfParts>
    <vt:vector size="21" baseType="lpstr">
      <vt:lpstr>Arial</vt:lpstr>
      <vt:lpstr>Century Gothic</vt:lpstr>
      <vt:lpstr>Scia di vapore</vt:lpstr>
      <vt:lpstr>Lettera di un padre al figlio….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Lettera di un padre al figlio….</dc:title>
  <dc:creator>Segreteria</dc:creator>
  <cp:lastModifiedBy>Segreteria</cp:lastModifiedBy>
  <cp:revision>8</cp:revision>
  <dcterms:created xsi:type="dcterms:W3CDTF">2016-10-26T08:41:50Z</dcterms:created>
  <dcterms:modified xsi:type="dcterms:W3CDTF">2016-10-26T09:36:18Z</dcterms:modified>
</cp:coreProperties>
</file>